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24" r:id="rId1"/>
  </p:sldMasterIdLst>
  <p:sldIdLst>
    <p:sldId id="280" r:id="rId2"/>
    <p:sldId id="281" r:id="rId3"/>
    <p:sldId id="256" r:id="rId4"/>
    <p:sldId id="264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2" r:id="rId13"/>
    <p:sldId id="283" r:id="rId14"/>
    <p:sldId id="284" r:id="rId15"/>
    <p:sldId id="28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ie Tomlinson" initials="KT" lastIdx="2" clrIdx="0">
    <p:extLst>
      <p:ext uri="{19B8F6BF-5375-455C-9EA6-DF929625EA0E}">
        <p15:presenceInfo xmlns:p15="http://schemas.microsoft.com/office/powerpoint/2012/main" userId="S-1-5-21-2445706782-1038756734-3083353283-892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2044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7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571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01007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0938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61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7175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8257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AB334A90-EB03-42F3-8859-2C2B2724C058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116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18433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7436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47291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23245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2340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346978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934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28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CBC48EC7-AF6A-48D3-8284-14BACBEBDD84}" type="datetimeFigureOut">
              <a:rPr lang="en-US" smtClean="0"/>
              <a:t>10/11/2017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027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  <p:sldLayoutId id="2147483937" r:id="rId13"/>
    <p:sldLayoutId id="2147483938" r:id="rId14"/>
    <p:sldLayoutId id="2147483939" r:id="rId15"/>
    <p:sldLayoutId id="2147483940" r:id="rId16"/>
    <p:sldLayoutId id="214748394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curations/halloween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9nbQZcd-40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JsQpFX5uM4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heSRbvCErU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400" y="1047990"/>
            <a:ext cx="3828571" cy="38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6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689" t="7500" r="13807" b="32708"/>
          <a:stretch/>
        </p:blipFill>
        <p:spPr>
          <a:xfrm>
            <a:off x="1508759" y="807720"/>
            <a:ext cx="9433561" cy="437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6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095" y="657571"/>
            <a:ext cx="6523809" cy="5542857"/>
          </a:xfrm>
          <a:prstGeom prst="rect">
            <a:avLst/>
          </a:prstGeom>
        </p:spPr>
      </p:pic>
      <p:sp>
        <p:nvSpPr>
          <p:cNvPr id="5" name="7-Point Star 4">
            <a:hlinkClick r:id="rId3"/>
          </p:cNvPr>
          <p:cNvSpPr/>
          <p:nvPr/>
        </p:nvSpPr>
        <p:spPr>
          <a:xfrm>
            <a:off x="169818" y="4833257"/>
            <a:ext cx="1881051" cy="1711234"/>
          </a:xfrm>
          <a:prstGeom prst="star7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9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9"/>
          <a:stretch/>
        </p:blipFill>
        <p:spPr>
          <a:xfrm>
            <a:off x="1789610" y="986143"/>
            <a:ext cx="8792103" cy="48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0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82"/>
          <a:stretch/>
        </p:blipFill>
        <p:spPr>
          <a:xfrm>
            <a:off x="1828800" y="986143"/>
            <a:ext cx="8729104" cy="48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6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667" r="1055" b="2477"/>
          <a:stretch/>
        </p:blipFill>
        <p:spPr>
          <a:xfrm>
            <a:off x="1661160" y="182880"/>
            <a:ext cx="8776063" cy="65053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066" y="5832293"/>
            <a:ext cx="701320" cy="6860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9158" y="1534612"/>
            <a:ext cx="538076" cy="834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066" y="1534612"/>
            <a:ext cx="538076" cy="8349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6974" y="1534612"/>
            <a:ext cx="538076" cy="8349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5882" y="1534612"/>
            <a:ext cx="538076" cy="8349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3167" y="1534612"/>
            <a:ext cx="538076" cy="8349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9158" y="2590114"/>
            <a:ext cx="538076" cy="8349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066" y="2590114"/>
            <a:ext cx="538076" cy="8349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6974" y="2590114"/>
            <a:ext cx="538076" cy="8349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5882" y="2590114"/>
            <a:ext cx="538076" cy="8349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3167" y="2590114"/>
            <a:ext cx="538076" cy="8349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5471" y="3645616"/>
            <a:ext cx="538076" cy="8349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4379" y="3645616"/>
            <a:ext cx="538076" cy="8349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287" y="3645616"/>
            <a:ext cx="538076" cy="8349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2195" y="3645616"/>
            <a:ext cx="538076" cy="8349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480" y="3645616"/>
            <a:ext cx="538076" cy="83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0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006" y="98627"/>
            <a:ext cx="4974228" cy="6609591"/>
          </a:xfrm>
          <a:prstGeom prst="rect">
            <a:avLst/>
          </a:prstGeom>
        </p:spPr>
      </p:pic>
      <p:sp>
        <p:nvSpPr>
          <p:cNvPr id="3" name="8-Point Star 2">
            <a:hlinkClick r:id="rId3"/>
          </p:cNvPr>
          <p:cNvSpPr/>
          <p:nvPr/>
        </p:nvSpPr>
        <p:spPr>
          <a:xfrm>
            <a:off x="248194" y="4153989"/>
            <a:ext cx="2442754" cy="2403566"/>
          </a:xfrm>
          <a:prstGeom prst="star8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12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1645" y="191853"/>
            <a:ext cx="6628875" cy="62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6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34"/>
          <a:stretch/>
        </p:blipFill>
        <p:spPr>
          <a:xfrm>
            <a:off x="1763486" y="1062146"/>
            <a:ext cx="8462956" cy="39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5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64"/>
          <a:stretch/>
        </p:blipFill>
        <p:spPr>
          <a:xfrm>
            <a:off x="1632856" y="1388718"/>
            <a:ext cx="8840815" cy="3923809"/>
          </a:xfrm>
          <a:prstGeom prst="rect">
            <a:avLst/>
          </a:prstGeom>
        </p:spPr>
      </p:pic>
      <p:sp>
        <p:nvSpPr>
          <p:cNvPr id="3" name="6-Point Star 2">
            <a:hlinkClick r:id="rId3"/>
          </p:cNvPr>
          <p:cNvSpPr/>
          <p:nvPr/>
        </p:nvSpPr>
        <p:spPr>
          <a:xfrm>
            <a:off x="274319" y="5120640"/>
            <a:ext cx="1358537" cy="1528355"/>
          </a:xfrm>
          <a:prstGeom prst="star6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54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31"/>
          <a:stretch/>
        </p:blipFill>
        <p:spPr>
          <a:xfrm>
            <a:off x="1789610" y="270763"/>
            <a:ext cx="8275185" cy="62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38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467" y="2176230"/>
            <a:ext cx="5954585" cy="2356360"/>
          </a:xfrm>
          <a:prstGeom prst="rect">
            <a:avLst/>
          </a:prstGeom>
        </p:spPr>
      </p:pic>
      <p:sp>
        <p:nvSpPr>
          <p:cNvPr id="4" name="Cloud Callout 3">
            <a:hlinkClick r:id="rId3"/>
          </p:cNvPr>
          <p:cNvSpPr/>
          <p:nvPr/>
        </p:nvSpPr>
        <p:spPr>
          <a:xfrm>
            <a:off x="8948057" y="3788229"/>
            <a:ext cx="3056709" cy="2050869"/>
          </a:xfrm>
          <a:prstGeom prst="cloudCallout">
            <a:avLst>
              <a:gd name="adj1" fmla="val -61004"/>
              <a:gd name="adj2" fmla="val 84793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48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6640" y="1538897"/>
            <a:ext cx="4225078" cy="351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8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760" y="1078814"/>
            <a:ext cx="4002242" cy="432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905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960" y="1161288"/>
            <a:ext cx="3943171" cy="389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3764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216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Century Gothic</vt:lpstr>
      <vt:lpstr>Mesh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Nottingham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Tomlinson</dc:creator>
  <cp:lastModifiedBy>Katie Tomlinson</cp:lastModifiedBy>
  <cp:revision>24</cp:revision>
  <dcterms:created xsi:type="dcterms:W3CDTF">2017-09-05T20:00:50Z</dcterms:created>
  <dcterms:modified xsi:type="dcterms:W3CDTF">2017-10-11T20:50:50Z</dcterms:modified>
</cp:coreProperties>
</file>