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7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82762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B805F-FF0F-4BAA-A3A3-E4F945D687F8}" type="datetimeFigureOut">
              <a:rPr lang="en-US" dirty="0"/>
              <a:t>9/13/2017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F3A6-CC5D-4649-8527-DB0C21FDDFD9}" type="datetimeFigureOut">
              <a:rPr lang="en-US" dirty="0"/>
              <a:t>9/13/2017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B6F927C-B73E-4F9D-ADFE-F6E23BD7CEE8}" type="datetimeFigureOut">
              <a:rPr lang="en-US" dirty="0"/>
              <a:t>9/13/2017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1FFFF-984A-4EE5-9BF2-EC9310C878F1}" type="datetimeFigureOut">
              <a:rPr lang="en-US" dirty="0"/>
              <a:t>9/13/2017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271C1-B42E-4A60-A25F-0185B888604B}" type="datetimeFigureOut">
              <a:rPr lang="en-US" dirty="0"/>
              <a:t>9/13/2017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16292-3725-4763-8973-4C59F0403D99}" type="datetimeFigureOut">
              <a:rPr lang="en-US" dirty="0"/>
              <a:t>9/13/2017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996D1-8909-469F-911A-4C12C68BF5D9}" type="datetimeFigureOut">
              <a:rPr lang="en-US" dirty="0"/>
              <a:t>9/13/2017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A73BC-5D11-4675-B334-102E1E8C9B50}" type="datetimeFigureOut">
              <a:rPr lang="en-US" dirty="0"/>
              <a:t>9/13/2017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27B8E45F-652B-4E89-8925-000B0AB8FD98}" type="datetimeFigureOut">
              <a:rPr lang="en-US" dirty="0"/>
              <a:t>9/13/2017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5C51-60B3-48EF-AA78-DB950F30DBA2}" type="datetimeFigureOut">
              <a:rPr lang="en-US" dirty="0"/>
              <a:t>9/13/2017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676B-6E73-4E3B-A9B3-4966DB9B52A5}" type="datetimeFigureOut">
              <a:rPr lang="en-US" dirty="0"/>
              <a:t>9/13/2017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C4A3462A-2D5B-48AF-A3D4-EF8A90A50A80}" type="datetimeFigureOut">
              <a:rPr lang="en-US" dirty="0"/>
              <a:t>9/13/2017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2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HUrktOT7M6E" TargetMode="Externa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lldmkrJXQ-E" TargetMode="Externa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fVgvnLsPL1Y" TargetMode="Externa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6400" y="1047990"/>
            <a:ext cx="3828571" cy="38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08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3689" t="7500" r="13807" b="32708"/>
          <a:stretch/>
        </p:blipFill>
        <p:spPr>
          <a:xfrm>
            <a:off x="1508759" y="807720"/>
            <a:ext cx="9433561" cy="437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457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b="5262"/>
          <a:stretch/>
        </p:blipFill>
        <p:spPr>
          <a:xfrm>
            <a:off x="2365112" y="147660"/>
            <a:ext cx="7409524" cy="651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88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3172"/>
          <a:stretch/>
        </p:blipFill>
        <p:spPr>
          <a:xfrm>
            <a:off x="2029333" y="67298"/>
            <a:ext cx="8133333" cy="6658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472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8046" t="17410" r="42337" b="9732"/>
          <a:stretch/>
        </p:blipFill>
        <p:spPr>
          <a:xfrm>
            <a:off x="7638183" y="706231"/>
            <a:ext cx="4353519" cy="60211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26" y="0"/>
            <a:ext cx="7342857" cy="19142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326" y="3428999"/>
            <a:ext cx="6884873" cy="1723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82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10022"/>
          <a:stretch/>
        </p:blipFill>
        <p:spPr>
          <a:xfrm>
            <a:off x="296709" y="237804"/>
            <a:ext cx="3034320" cy="6471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10352"/>
          <a:stretch/>
        </p:blipFill>
        <p:spPr>
          <a:xfrm>
            <a:off x="5956910" y="237804"/>
            <a:ext cx="3612193" cy="647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61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455" y="0"/>
            <a:ext cx="7238095" cy="19142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b="6232"/>
          <a:stretch/>
        </p:blipFill>
        <p:spPr>
          <a:xfrm>
            <a:off x="2252796" y="2161524"/>
            <a:ext cx="3589959" cy="4500533"/>
          </a:xfrm>
          <a:prstGeom prst="rect">
            <a:avLst/>
          </a:prstGeom>
        </p:spPr>
      </p:pic>
      <p:pic>
        <p:nvPicPr>
          <p:cNvPr id="6" name="HUrktOT7M6E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6802814" y="2883877"/>
            <a:ext cx="5105788" cy="2872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88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311" y="126610"/>
            <a:ext cx="2940379" cy="29403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40" y="4846552"/>
            <a:ext cx="2223478" cy="16949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6430"/>
          <a:stretch/>
        </p:blipFill>
        <p:spPr>
          <a:xfrm>
            <a:off x="2704949" y="397917"/>
            <a:ext cx="9314286" cy="6291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68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ldmkrJXQ-E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035127" y="1097280"/>
            <a:ext cx="10032609" cy="5643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32" y="98474"/>
            <a:ext cx="2632100" cy="963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53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335" y="282116"/>
            <a:ext cx="5954585" cy="2356360"/>
          </a:xfrm>
          <a:prstGeom prst="rect">
            <a:avLst/>
          </a:prstGeom>
        </p:spPr>
      </p:pic>
      <p:pic>
        <p:nvPicPr>
          <p:cNvPr id="3" name="fVgvnLsPL1Y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059680" y="2778442"/>
            <a:ext cx="6964680" cy="3917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8253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6640" y="1538897"/>
            <a:ext cx="4225078" cy="3512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208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4760" y="1078814"/>
            <a:ext cx="4002242" cy="432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747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0960" y="1161288"/>
            <a:ext cx="3943171" cy="3890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9496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84ACB6"/>
      </a:dk2>
      <a:lt2>
        <a:srgbClr val="EBE9DD"/>
      </a:lt2>
      <a:accent1>
        <a:srgbClr val="6F8183"/>
      </a:accent1>
      <a:accent2>
        <a:srgbClr val="967E96"/>
      </a:accent2>
      <a:accent3>
        <a:srgbClr val="CCC893"/>
      </a:accent3>
      <a:accent4>
        <a:srgbClr val="A54D74"/>
      </a:accent4>
      <a:accent5>
        <a:srgbClr val="949C6B"/>
      </a:accent5>
      <a:accent6>
        <a:srgbClr val="766A50"/>
      </a:accent6>
      <a:hlink>
        <a:srgbClr val="CC6600"/>
      </a:hlink>
      <a:folHlink>
        <a:srgbClr val="777777"/>
      </a:folHlink>
    </a:clrScheme>
    <a:fontScheme name="Wood Type">
      <a:majorFont>
        <a:latin typeface="Century Gothic" panose="020B0502020202020204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 panose="02050604050505020204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8E89CD47-BF55-4DDE-B823-2283AA7E76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54</TotalTime>
  <Words>0</Words>
  <Application>Microsoft Office PowerPoint</Application>
  <PresentationFormat>Widescreen</PresentationFormat>
  <Paragraphs>0</Paragraphs>
  <Slides>13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Bookman Old Style</vt:lpstr>
      <vt:lpstr>Century Gothic</vt:lpstr>
      <vt:lpstr>Wingdings</vt:lpstr>
      <vt:lpstr>Wood Type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Nottingham City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Tomlinson</dc:creator>
  <cp:lastModifiedBy>Katie Tomlinson</cp:lastModifiedBy>
  <cp:revision>8</cp:revision>
  <dcterms:created xsi:type="dcterms:W3CDTF">2017-09-13T19:24:15Z</dcterms:created>
  <dcterms:modified xsi:type="dcterms:W3CDTF">2017-09-13T20:27:55Z</dcterms:modified>
</cp:coreProperties>
</file>