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59" r:id="rId1"/>
  </p:sldMasterIdLst>
  <p:notesMasterIdLst>
    <p:notesMasterId r:id="rId14"/>
  </p:notesMasterIdLst>
  <p:handoutMasterIdLst>
    <p:handoutMasterId r:id="rId15"/>
  </p:handoutMasterIdLst>
  <p:sldIdLst>
    <p:sldId id="280" r:id="rId2"/>
    <p:sldId id="281" r:id="rId3"/>
    <p:sldId id="286" r:id="rId4"/>
    <p:sldId id="287" r:id="rId5"/>
    <p:sldId id="288" r:id="rId6"/>
    <p:sldId id="289" r:id="rId7"/>
    <p:sldId id="290" r:id="rId8"/>
    <p:sldId id="291" r:id="rId9"/>
    <p:sldId id="282" r:id="rId10"/>
    <p:sldId id="283" r:id="rId11"/>
    <p:sldId id="284" r:id="rId12"/>
    <p:sldId id="285" r:id="rId13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ie Tomlinson" initials="KT" lastIdx="2" clrIdx="0">
    <p:extLst>
      <p:ext uri="{19B8F6BF-5375-455C-9EA6-DF929625EA0E}">
        <p15:presenceInfo xmlns:p15="http://schemas.microsoft.com/office/powerpoint/2012/main" userId="S-1-5-21-2445706782-1038756734-3083353283-892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1752" autoAdjust="0"/>
  </p:normalViewPr>
  <p:slideViewPr>
    <p:cSldViewPr snapToGrid="0">
      <p:cViewPr varScale="1">
        <p:scale>
          <a:sx n="42" d="100"/>
          <a:sy n="42" d="100"/>
        </p:scale>
        <p:origin x="9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2A9E4-6CD2-4BA7-B7CB-224107CB1CD8}" type="datetimeFigureOut">
              <a:rPr lang="en-GB" smtClean="0"/>
              <a:t>17/11/2017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258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31258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80DE9-B65F-4167-AB3F-84BE4E6E5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6582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1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1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5161F5-EE3A-44F6-BA41-8C72EEFB85D4}" type="datetimeFigureOut">
              <a:rPr lang="en-GB" smtClean="0"/>
              <a:t>17/11/2017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30092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F24455-E05B-46C9-8BC6-511DF022D4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679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“Good</a:t>
            </a:r>
            <a:r>
              <a:rPr lang="en-GB" b="1" baseline="0" dirty="0" smtClean="0"/>
              <a:t> afternoon everyone”</a:t>
            </a:r>
          </a:p>
          <a:p>
            <a:r>
              <a:rPr lang="en-GB" baseline="0" dirty="0" smtClean="0"/>
              <a:t>“Good afternoon (Person leading assembly)”</a:t>
            </a:r>
          </a:p>
          <a:p>
            <a:r>
              <a:rPr lang="en-GB" b="1" baseline="0" dirty="0" smtClean="0"/>
              <a:t>“It is time for assembly”</a:t>
            </a:r>
          </a:p>
          <a:p>
            <a:r>
              <a:rPr lang="en-GB" b="0" baseline="0" dirty="0" smtClean="0"/>
              <a:t>Everybody to sing: Assembly time again….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F24455-E05B-46C9-8BC6-511DF022D4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691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Share these expectations</a:t>
            </a:r>
            <a:r>
              <a:rPr lang="en-GB" baseline="0" dirty="0" smtClean="0"/>
              <a:t> and rules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F24455-E05B-46C9-8BC6-511DF022D4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5168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Listen</a:t>
            </a:r>
            <a:r>
              <a:rPr lang="en-GB" baseline="0" dirty="0" smtClean="0"/>
              <a:t> to some calm relaxing music.</a:t>
            </a:r>
          </a:p>
          <a:p>
            <a:r>
              <a:rPr lang="en-GB" baseline="0" dirty="0" smtClean="0"/>
              <a:t>Encourage all (staff and pupils) to reflect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F24455-E05B-46C9-8BC6-511DF022D4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273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Star of the week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Work of the week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Wow work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Merits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Special achievements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Etc….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F24455-E05B-46C9-8BC6-511DF022D4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363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Pupils</a:t>
            </a:r>
            <a:r>
              <a:rPr lang="en-GB" baseline="0" dirty="0" smtClean="0"/>
              <a:t> and staff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F24455-E05B-46C9-8BC6-511DF022D4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4789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dirty="0" smtClean="0"/>
              <a:t>Praise</a:t>
            </a:r>
            <a:r>
              <a:rPr lang="en-GB" b="0" baseline="0" dirty="0" smtClean="0"/>
              <a:t> good behaviour etc. </a:t>
            </a:r>
            <a:endParaRPr lang="en-GB" b="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 smtClean="0"/>
              <a:t>“Assembly has finished, time</a:t>
            </a:r>
            <a:r>
              <a:rPr lang="en-GB" b="1" baseline="0" dirty="0" smtClean="0"/>
              <a:t> to say goodbye”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baseline="0" dirty="0" smtClean="0"/>
              <a:t>Everybody to sing: Good class (name) it </a:t>
            </a:r>
            <a:r>
              <a:rPr lang="en-GB" b="0" baseline="0" smtClean="0"/>
              <a:t>is time to go…</a:t>
            </a:r>
            <a:endParaRPr lang="en-GB" b="0" baseline="0" dirty="0" smtClean="0"/>
          </a:p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F24455-E05B-46C9-8BC6-511DF022D42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332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86452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446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676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8060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42026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845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8110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07531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6177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59230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705869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44932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824195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44507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230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119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834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  <p:sldLayoutId id="2147483963" r:id="rId4"/>
    <p:sldLayoutId id="2147483964" r:id="rId5"/>
    <p:sldLayoutId id="2147483965" r:id="rId6"/>
    <p:sldLayoutId id="2147483966" r:id="rId7"/>
    <p:sldLayoutId id="2147483967" r:id="rId8"/>
    <p:sldLayoutId id="2147483968" r:id="rId9"/>
    <p:sldLayoutId id="2147483969" r:id="rId10"/>
    <p:sldLayoutId id="2147483970" r:id="rId11"/>
    <p:sldLayoutId id="2147483971" r:id="rId12"/>
    <p:sldLayoutId id="2147483972" r:id="rId13"/>
    <p:sldLayoutId id="2147483973" r:id="rId14"/>
    <p:sldLayoutId id="2147483974" r:id="rId15"/>
    <p:sldLayoutId id="2147483975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literacyshed.com/for-the-birds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GZOqEOeogKg" TargetMode="Externa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hyperlink" Target="https://www.youtube.com/watch?v=LjhCEhWiKXk&amp;list=PLl0K3j-SjsTarhHdAH1GiVVCPSXNWx3ny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-heSRbvCErU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6400" y="1047990"/>
            <a:ext cx="3828571" cy="38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86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3689" t="7500" r="13807" b="32708"/>
          <a:stretch/>
        </p:blipFill>
        <p:spPr>
          <a:xfrm>
            <a:off x="1508759" y="807720"/>
            <a:ext cx="9433561" cy="437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96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669" y="607075"/>
            <a:ext cx="8952381" cy="53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194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6406"/>
          <a:stretch/>
        </p:blipFill>
        <p:spPr>
          <a:xfrm>
            <a:off x="4663440" y="-68744"/>
            <a:ext cx="2540905" cy="15238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887" y="1455066"/>
            <a:ext cx="6832298" cy="2499968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3892" y="2841388"/>
            <a:ext cx="6080760" cy="2227292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87" y="4334086"/>
            <a:ext cx="6172588" cy="228951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24680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2" r="12813"/>
          <a:stretch/>
        </p:blipFill>
        <p:spPr>
          <a:xfrm>
            <a:off x="1623060" y="0"/>
            <a:ext cx="90068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9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Point Star 1">
            <a:hlinkClick r:id="rId2"/>
          </p:cNvPr>
          <p:cNvSpPr/>
          <p:nvPr/>
        </p:nvSpPr>
        <p:spPr>
          <a:xfrm>
            <a:off x="868680" y="4381880"/>
            <a:ext cx="2080260" cy="1965960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5583"/>
          <a:stretch/>
        </p:blipFill>
        <p:spPr>
          <a:xfrm>
            <a:off x="382674" y="474063"/>
            <a:ext cx="3509471" cy="37332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6347"/>
          <a:stretch/>
        </p:blipFill>
        <p:spPr>
          <a:xfrm>
            <a:off x="5035606" y="474063"/>
            <a:ext cx="6572711" cy="15238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8593"/>
          <a:stretch/>
        </p:blipFill>
        <p:spPr>
          <a:xfrm>
            <a:off x="4343400" y="2743770"/>
            <a:ext cx="7451850" cy="15238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1825" b="14458"/>
          <a:stretch/>
        </p:blipFill>
        <p:spPr>
          <a:xfrm>
            <a:off x="3177540" y="5044341"/>
            <a:ext cx="8835780" cy="130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318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073" y="221075"/>
            <a:ext cx="9133333" cy="1523810"/>
          </a:xfrm>
          <a:prstGeom prst="rect">
            <a:avLst/>
          </a:prstGeom>
        </p:spPr>
      </p:pic>
      <p:pic>
        <p:nvPicPr>
          <p:cNvPr id="3" name="GZOqEOeogKg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476499" y="2097405"/>
            <a:ext cx="7650480" cy="430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11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84" b="15248"/>
          <a:stretch/>
        </p:blipFill>
        <p:spPr>
          <a:xfrm>
            <a:off x="3282937" y="960120"/>
            <a:ext cx="6217893" cy="4686300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 rot="20254448">
            <a:off x="274320" y="5063490"/>
            <a:ext cx="3086100" cy="116586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Click me!!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89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3472" y="1005157"/>
            <a:ext cx="5954585" cy="2356360"/>
          </a:xfrm>
          <a:prstGeom prst="rect">
            <a:avLst/>
          </a:prstGeom>
        </p:spPr>
      </p:pic>
      <p:sp>
        <p:nvSpPr>
          <p:cNvPr id="4" name="Cloud Callout 3">
            <a:hlinkClick r:id="rId4"/>
          </p:cNvPr>
          <p:cNvSpPr/>
          <p:nvPr/>
        </p:nvSpPr>
        <p:spPr>
          <a:xfrm>
            <a:off x="4442409" y="3499471"/>
            <a:ext cx="3056709" cy="2050869"/>
          </a:xfrm>
          <a:prstGeom prst="cloudCallout">
            <a:avLst>
              <a:gd name="adj1" fmla="val -61004"/>
              <a:gd name="adj2" fmla="val 8479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48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6640" y="1538897"/>
            <a:ext cx="4225078" cy="3512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8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4760" y="1078814"/>
            <a:ext cx="4002242" cy="432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790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0960" y="1161288"/>
            <a:ext cx="3943171" cy="389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37645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264</TotalTime>
  <Words>106</Words>
  <Application>Microsoft Office PowerPoint</Application>
  <PresentationFormat>Widescreen</PresentationFormat>
  <Paragraphs>24</Paragraphs>
  <Slides>12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Nottingham City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Tomlinson</dc:creator>
  <cp:lastModifiedBy>Katie Tomlinson</cp:lastModifiedBy>
  <cp:revision>32</cp:revision>
  <cp:lastPrinted>2017-11-17T09:38:56Z</cp:lastPrinted>
  <dcterms:created xsi:type="dcterms:W3CDTF">2017-09-05T20:00:50Z</dcterms:created>
  <dcterms:modified xsi:type="dcterms:W3CDTF">2017-11-17T09:39:01Z</dcterms:modified>
</cp:coreProperties>
</file>